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4"/>
  </p:sldMasterIdLst>
  <p:notesMasterIdLst>
    <p:notesMasterId r:id="rId22"/>
  </p:notesMasterIdLst>
  <p:sldIdLst>
    <p:sldId id="327" r:id="rId5"/>
    <p:sldId id="305" r:id="rId6"/>
    <p:sldId id="308" r:id="rId7"/>
    <p:sldId id="309" r:id="rId8"/>
    <p:sldId id="306" r:id="rId9"/>
    <p:sldId id="378" r:id="rId10"/>
    <p:sldId id="307" r:id="rId11"/>
    <p:sldId id="351" r:id="rId12"/>
    <p:sldId id="379" r:id="rId13"/>
    <p:sldId id="310" r:id="rId14"/>
    <p:sldId id="381" r:id="rId15"/>
    <p:sldId id="311" r:id="rId16"/>
    <p:sldId id="382" r:id="rId17"/>
    <p:sldId id="330" r:id="rId18"/>
    <p:sldId id="383" r:id="rId19"/>
    <p:sldId id="312" r:id="rId20"/>
    <p:sldId id="368" r:id="rId21"/>
  </p:sldIdLst>
  <p:sldSz cx="13004800" cy="9753600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Helvetica Neue" panose="02010600030101010101" charset="0"/>
      <p:regular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2A18539-13E0-40BB-BA4A-4D3F20F29FCB}" v="181" dt="2021-07-12T22:24:24.327"/>
    <p1510:client id="{A3CFF945-7239-4DE0-A973-E603E636A003}" v="1" dt="2021-07-13T20:25:36.95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9" d="100"/>
          <a:sy n="49" d="100"/>
        </p:scale>
        <p:origin x="-21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4.fntdata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3.fntdata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2.fntdata"/><Relationship Id="rId32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1.fntdata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exander Graening" userId="c6019d98b9ab27ae" providerId="LiveId" clId="{72A18539-13E0-40BB-BA4A-4D3F20F29FCB}"/>
    <pc:docChg chg="undo custSel addSld delSld modSld sldOrd">
      <pc:chgData name="Alexander Graening" userId="c6019d98b9ab27ae" providerId="LiveId" clId="{72A18539-13E0-40BB-BA4A-4D3F20F29FCB}" dt="2021-07-12T22:24:24.327" v="1504"/>
      <pc:docMkLst>
        <pc:docMk/>
      </pc:docMkLst>
      <pc:sldChg chg="modSp mod">
        <pc:chgData name="Alexander Graening" userId="c6019d98b9ab27ae" providerId="LiveId" clId="{72A18539-13E0-40BB-BA4A-4D3F20F29FCB}" dt="2021-07-12T20:53:33.356" v="52" actId="1035"/>
        <pc:sldMkLst>
          <pc:docMk/>
          <pc:sldMk cId="0" sldId="257"/>
        </pc:sldMkLst>
        <pc:spChg chg="mod">
          <ac:chgData name="Alexander Graening" userId="c6019d98b9ab27ae" providerId="LiveId" clId="{72A18539-13E0-40BB-BA4A-4D3F20F29FCB}" dt="2021-07-12T20:53:33.356" v="52" actId="1035"/>
          <ac:spMkLst>
            <pc:docMk/>
            <pc:sldMk cId="0" sldId="257"/>
            <ac:spMk id="5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0:53:22.554" v="9" actId="14100"/>
          <ac:spMkLst>
            <pc:docMk/>
            <pc:sldMk cId="0" sldId="257"/>
            <ac:spMk id="157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0:53:33.356" v="52" actId="1035"/>
          <ac:spMkLst>
            <pc:docMk/>
            <pc:sldMk cId="0" sldId="257"/>
            <ac:spMk id="158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0:53:33.356" v="52" actId="1035"/>
          <ac:spMkLst>
            <pc:docMk/>
            <pc:sldMk cId="0" sldId="257"/>
            <ac:spMk id="159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0:53:33.356" v="52" actId="1035"/>
          <ac:spMkLst>
            <pc:docMk/>
            <pc:sldMk cId="0" sldId="257"/>
            <ac:spMk id="160" creationId="{00000000-0000-0000-0000-000000000000}"/>
          </ac:spMkLst>
        </pc:spChg>
        <pc:graphicFrameChg chg="mod">
          <ac:chgData name="Alexander Graening" userId="c6019d98b9ab27ae" providerId="LiveId" clId="{72A18539-13E0-40BB-BA4A-4D3F20F29FCB}" dt="2021-07-12T20:53:33.356" v="52" actId="1035"/>
          <ac:graphicFrameMkLst>
            <pc:docMk/>
            <pc:sldMk cId="0" sldId="257"/>
            <ac:graphicFrameMk id="2" creationId="{00000000-0000-0000-0000-000000000000}"/>
          </ac:graphicFrameMkLst>
        </pc:graphicFrameChg>
        <pc:graphicFrameChg chg="mod">
          <ac:chgData name="Alexander Graening" userId="c6019d98b9ab27ae" providerId="LiveId" clId="{72A18539-13E0-40BB-BA4A-4D3F20F29FCB}" dt="2021-07-12T20:53:33.356" v="52" actId="1035"/>
          <ac:graphicFrameMkLst>
            <pc:docMk/>
            <pc:sldMk cId="0" sldId="257"/>
            <ac:graphicFrameMk id="3" creationId="{00000000-0000-0000-0000-000000000000}"/>
          </ac:graphicFrameMkLst>
        </pc:graphicFrameChg>
        <pc:graphicFrameChg chg="mod">
          <ac:chgData name="Alexander Graening" userId="c6019d98b9ab27ae" providerId="LiveId" clId="{72A18539-13E0-40BB-BA4A-4D3F20F29FCB}" dt="2021-07-12T20:53:33.356" v="52" actId="1035"/>
          <ac:graphicFrameMkLst>
            <pc:docMk/>
            <pc:sldMk cId="0" sldId="257"/>
            <ac:graphicFrameMk id="8" creationId="{00000000-0000-0000-0000-000000000000}"/>
          </ac:graphicFrameMkLst>
        </pc:graphicFrameChg>
        <pc:cxnChg chg="mod">
          <ac:chgData name="Alexander Graening" userId="c6019d98b9ab27ae" providerId="LiveId" clId="{72A18539-13E0-40BB-BA4A-4D3F20F29FCB}" dt="2021-07-12T20:53:33.356" v="52" actId="1035"/>
          <ac:cxnSpMkLst>
            <pc:docMk/>
            <pc:sldMk cId="0" sldId="257"/>
            <ac:cxnSpMk id="161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0:53:33.356" v="52" actId="1035"/>
          <ac:cxnSpMkLst>
            <pc:docMk/>
            <pc:sldMk cId="0" sldId="257"/>
            <ac:cxnSpMk id="162" creationId="{00000000-0000-0000-0000-000000000000}"/>
          </ac:cxnSpMkLst>
        </pc:cxnChg>
      </pc:sldChg>
      <pc:sldChg chg="modSp mod">
        <pc:chgData name="Alexander Graening" userId="c6019d98b9ab27ae" providerId="LiveId" clId="{72A18539-13E0-40BB-BA4A-4D3F20F29FCB}" dt="2021-07-12T20:57:15.143" v="104" actId="14100"/>
        <pc:sldMkLst>
          <pc:docMk/>
          <pc:sldMk cId="0" sldId="260"/>
        </pc:sldMkLst>
        <pc:spChg chg="mod">
          <ac:chgData name="Alexander Graening" userId="c6019d98b9ab27ae" providerId="LiveId" clId="{72A18539-13E0-40BB-BA4A-4D3F20F29FCB}" dt="2021-07-12T20:57:15.143" v="104" actId="14100"/>
          <ac:spMkLst>
            <pc:docMk/>
            <pc:sldMk cId="0" sldId="260"/>
            <ac:spMk id="2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0:57:00.354" v="87" actId="14100"/>
          <ac:spMkLst>
            <pc:docMk/>
            <pc:sldMk cId="0" sldId="260"/>
            <ac:spMk id="157" creationId="{00000000-0000-0000-0000-000000000000}"/>
          </ac:spMkLst>
        </pc:spChg>
      </pc:sldChg>
      <pc:sldChg chg="modSp mod">
        <pc:chgData name="Alexander Graening" userId="c6019d98b9ab27ae" providerId="LiveId" clId="{72A18539-13E0-40BB-BA4A-4D3F20F29FCB}" dt="2021-07-12T21:46:48.595" v="1001" actId="14100"/>
        <pc:sldMkLst>
          <pc:docMk/>
          <pc:sldMk cId="0" sldId="262"/>
        </pc:sldMkLst>
        <pc:spChg chg="mod">
          <ac:chgData name="Alexander Graening" userId="c6019d98b9ab27ae" providerId="LiveId" clId="{72A18539-13E0-40BB-BA4A-4D3F20F29FCB}" dt="2021-07-12T21:46:48.595" v="1001" actId="14100"/>
          <ac:spMkLst>
            <pc:docMk/>
            <pc:sldMk cId="0" sldId="262"/>
            <ac:spMk id="503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41:01.546" v="985" actId="1036"/>
          <ac:spMkLst>
            <pc:docMk/>
            <pc:sldMk cId="0" sldId="262"/>
            <ac:spMk id="504" creationId="{00000000-0000-0000-0000-000000000000}"/>
          </ac:spMkLst>
        </pc:spChg>
        <pc:picChg chg="mod">
          <ac:chgData name="Alexander Graening" userId="c6019d98b9ab27ae" providerId="LiveId" clId="{72A18539-13E0-40BB-BA4A-4D3F20F29FCB}" dt="2021-07-12T21:41:01.546" v="985" actId="1036"/>
          <ac:picMkLst>
            <pc:docMk/>
            <pc:sldMk cId="0" sldId="262"/>
            <ac:picMk id="505" creationId="{00000000-0000-0000-0000-000000000000}"/>
          </ac:picMkLst>
        </pc:picChg>
      </pc:sldChg>
      <pc:sldChg chg="modSp mod">
        <pc:chgData name="Alexander Graening" userId="c6019d98b9ab27ae" providerId="LiveId" clId="{72A18539-13E0-40BB-BA4A-4D3F20F29FCB}" dt="2021-07-12T20:53:56.365" v="54"/>
        <pc:sldMkLst>
          <pc:docMk/>
          <pc:sldMk cId="0" sldId="327"/>
        </pc:sldMkLst>
        <pc:spChg chg="mod">
          <ac:chgData name="Alexander Graening" userId="c6019d98b9ab27ae" providerId="LiveId" clId="{72A18539-13E0-40BB-BA4A-4D3F20F29FCB}" dt="2021-07-12T20:53:56.365" v="54"/>
          <ac:spMkLst>
            <pc:docMk/>
            <pc:sldMk cId="0" sldId="327"/>
            <ac:spMk id="168" creationId="{00000000-0000-0000-0000-000000000000}"/>
          </ac:spMkLst>
        </pc:spChg>
      </pc:sldChg>
      <pc:sldChg chg="del">
        <pc:chgData name="Alexander Graening" userId="c6019d98b9ab27ae" providerId="LiveId" clId="{72A18539-13E0-40BB-BA4A-4D3F20F29FCB}" dt="2021-07-12T20:59:36.391" v="108" actId="47"/>
        <pc:sldMkLst>
          <pc:docMk/>
          <pc:sldMk cId="0" sldId="344"/>
        </pc:sldMkLst>
      </pc:sldChg>
      <pc:sldChg chg="modSp mod">
        <pc:chgData name="Alexander Graening" userId="c6019d98b9ab27ae" providerId="LiveId" clId="{72A18539-13E0-40BB-BA4A-4D3F20F29FCB}" dt="2021-07-12T20:54:50.045" v="56"/>
        <pc:sldMkLst>
          <pc:docMk/>
          <pc:sldMk cId="0" sldId="347"/>
        </pc:sldMkLst>
        <pc:spChg chg="mod">
          <ac:chgData name="Alexander Graening" userId="c6019d98b9ab27ae" providerId="LiveId" clId="{72A18539-13E0-40BB-BA4A-4D3F20F29FCB}" dt="2021-07-12T20:54:50.045" v="56"/>
          <ac:spMkLst>
            <pc:docMk/>
            <pc:sldMk cId="0" sldId="347"/>
            <ac:spMk id="168" creationId="{00000000-0000-0000-0000-000000000000}"/>
          </ac:spMkLst>
        </pc:spChg>
      </pc:sldChg>
      <pc:sldChg chg="modSp mod">
        <pc:chgData name="Alexander Graening" userId="c6019d98b9ab27ae" providerId="LiveId" clId="{72A18539-13E0-40BB-BA4A-4D3F20F29FCB}" dt="2021-07-12T20:55:04.828" v="58"/>
        <pc:sldMkLst>
          <pc:docMk/>
          <pc:sldMk cId="0" sldId="348"/>
        </pc:sldMkLst>
        <pc:spChg chg="mod">
          <ac:chgData name="Alexander Graening" userId="c6019d98b9ab27ae" providerId="LiveId" clId="{72A18539-13E0-40BB-BA4A-4D3F20F29FCB}" dt="2021-07-12T20:55:04.828" v="58"/>
          <ac:spMkLst>
            <pc:docMk/>
            <pc:sldMk cId="0" sldId="348"/>
            <ac:spMk id="168" creationId="{00000000-0000-0000-0000-000000000000}"/>
          </ac:spMkLst>
        </pc:spChg>
      </pc:sldChg>
      <pc:sldChg chg="modSp mod">
        <pc:chgData name="Alexander Graening" userId="c6019d98b9ab27ae" providerId="LiveId" clId="{72A18539-13E0-40BB-BA4A-4D3F20F29FCB}" dt="2021-07-12T20:55:18.835" v="60"/>
        <pc:sldMkLst>
          <pc:docMk/>
          <pc:sldMk cId="0" sldId="349"/>
        </pc:sldMkLst>
        <pc:spChg chg="mod">
          <ac:chgData name="Alexander Graening" userId="c6019d98b9ab27ae" providerId="LiveId" clId="{72A18539-13E0-40BB-BA4A-4D3F20F29FCB}" dt="2021-07-12T20:55:18.835" v="60"/>
          <ac:spMkLst>
            <pc:docMk/>
            <pc:sldMk cId="0" sldId="349"/>
            <ac:spMk id="168" creationId="{00000000-0000-0000-0000-000000000000}"/>
          </ac:spMkLst>
        </pc:spChg>
      </pc:sldChg>
      <pc:sldChg chg="modSp mod">
        <pc:chgData name="Alexander Graening" userId="c6019d98b9ab27ae" providerId="LiveId" clId="{72A18539-13E0-40BB-BA4A-4D3F20F29FCB}" dt="2021-07-12T20:55:46.021" v="64"/>
        <pc:sldMkLst>
          <pc:docMk/>
          <pc:sldMk cId="0" sldId="350"/>
        </pc:sldMkLst>
        <pc:spChg chg="mod">
          <ac:chgData name="Alexander Graening" userId="c6019d98b9ab27ae" providerId="LiveId" clId="{72A18539-13E0-40BB-BA4A-4D3F20F29FCB}" dt="2021-07-12T20:55:46.021" v="64"/>
          <ac:spMkLst>
            <pc:docMk/>
            <pc:sldMk cId="0" sldId="350"/>
            <ac:spMk id="168" creationId="{00000000-0000-0000-0000-000000000000}"/>
          </ac:spMkLst>
        </pc:spChg>
      </pc:sldChg>
      <pc:sldChg chg="del">
        <pc:chgData name="Alexander Graening" userId="c6019d98b9ab27ae" providerId="LiveId" clId="{72A18539-13E0-40BB-BA4A-4D3F20F29FCB}" dt="2021-07-12T21:00:26.194" v="111" actId="47"/>
        <pc:sldMkLst>
          <pc:docMk/>
          <pc:sldMk cId="0" sldId="370"/>
        </pc:sldMkLst>
      </pc:sldChg>
      <pc:sldChg chg="del">
        <pc:chgData name="Alexander Graening" userId="c6019d98b9ab27ae" providerId="LiveId" clId="{72A18539-13E0-40BB-BA4A-4D3F20F29FCB}" dt="2021-07-12T21:00:28.302" v="112" actId="47"/>
        <pc:sldMkLst>
          <pc:docMk/>
          <pc:sldMk cId="0" sldId="371"/>
        </pc:sldMkLst>
      </pc:sldChg>
      <pc:sldChg chg="del">
        <pc:chgData name="Alexander Graening" userId="c6019d98b9ab27ae" providerId="LiveId" clId="{72A18539-13E0-40BB-BA4A-4D3F20F29FCB}" dt="2021-07-12T21:00:17.804" v="110" actId="47"/>
        <pc:sldMkLst>
          <pc:docMk/>
          <pc:sldMk cId="0" sldId="373"/>
        </pc:sldMkLst>
      </pc:sldChg>
      <pc:sldChg chg="del">
        <pc:chgData name="Alexander Graening" userId="c6019d98b9ab27ae" providerId="LiveId" clId="{72A18539-13E0-40BB-BA4A-4D3F20F29FCB}" dt="2021-07-12T21:00:45.262" v="114" actId="47"/>
        <pc:sldMkLst>
          <pc:docMk/>
          <pc:sldMk cId="0" sldId="375"/>
        </pc:sldMkLst>
      </pc:sldChg>
      <pc:sldChg chg="add del">
        <pc:chgData name="Alexander Graening" userId="c6019d98b9ab27ae" providerId="LiveId" clId="{72A18539-13E0-40BB-BA4A-4D3F20F29FCB}" dt="2021-07-12T21:52:00.895" v="1022" actId="47"/>
        <pc:sldMkLst>
          <pc:docMk/>
          <pc:sldMk cId="1002642187" sldId="383"/>
        </pc:sldMkLst>
      </pc:sldChg>
      <pc:sldChg chg="modSp add modAnim">
        <pc:chgData name="Alexander Graening" userId="c6019d98b9ab27ae" providerId="LiveId" clId="{72A18539-13E0-40BB-BA4A-4D3F20F29FCB}" dt="2021-07-12T22:16:06.801" v="1464" actId="20577"/>
        <pc:sldMkLst>
          <pc:docMk/>
          <pc:sldMk cId="3340423295" sldId="392"/>
        </pc:sldMkLst>
        <pc:spChg chg="mod">
          <ac:chgData name="Alexander Graening" userId="c6019d98b9ab27ae" providerId="LiveId" clId="{72A18539-13E0-40BB-BA4A-4D3F20F29FCB}" dt="2021-07-12T22:16:06.801" v="1464" actId="20577"/>
          <ac:spMkLst>
            <pc:docMk/>
            <pc:sldMk cId="3340423295" sldId="392"/>
            <ac:spMk id="3" creationId="{2FA3990B-534A-4F37-9BEF-76E12ECC8DA8}"/>
          </ac:spMkLst>
        </pc:spChg>
      </pc:sldChg>
      <pc:sldChg chg="add del">
        <pc:chgData name="Alexander Graening" userId="c6019d98b9ab27ae" providerId="LiveId" clId="{72A18539-13E0-40BB-BA4A-4D3F20F29FCB}" dt="2021-07-12T21:52:00.895" v="1022" actId="47"/>
        <pc:sldMkLst>
          <pc:docMk/>
          <pc:sldMk cId="22267845" sldId="393"/>
        </pc:sldMkLst>
      </pc:sldChg>
      <pc:sldChg chg="add del">
        <pc:chgData name="Alexander Graening" userId="c6019d98b9ab27ae" providerId="LiveId" clId="{72A18539-13E0-40BB-BA4A-4D3F20F29FCB}" dt="2021-07-12T21:52:00.895" v="1022" actId="47"/>
        <pc:sldMkLst>
          <pc:docMk/>
          <pc:sldMk cId="2223491107" sldId="394"/>
        </pc:sldMkLst>
      </pc:sldChg>
      <pc:sldChg chg="add del">
        <pc:chgData name="Alexander Graening" userId="c6019d98b9ab27ae" providerId="LiveId" clId="{72A18539-13E0-40BB-BA4A-4D3F20F29FCB}" dt="2021-07-12T21:52:00.895" v="1022" actId="47"/>
        <pc:sldMkLst>
          <pc:docMk/>
          <pc:sldMk cId="3912791701" sldId="395"/>
        </pc:sldMkLst>
      </pc:sldChg>
      <pc:sldChg chg="add del">
        <pc:chgData name="Alexander Graening" userId="c6019d98b9ab27ae" providerId="LiveId" clId="{72A18539-13E0-40BB-BA4A-4D3F20F29FCB}" dt="2021-07-12T21:52:00.895" v="1022" actId="47"/>
        <pc:sldMkLst>
          <pc:docMk/>
          <pc:sldMk cId="530846952" sldId="396"/>
        </pc:sldMkLst>
      </pc:sldChg>
      <pc:sldChg chg="add del">
        <pc:chgData name="Alexander Graening" userId="c6019d98b9ab27ae" providerId="LiveId" clId="{72A18539-13E0-40BB-BA4A-4D3F20F29FCB}" dt="2021-07-12T21:52:00.895" v="1022" actId="47"/>
        <pc:sldMkLst>
          <pc:docMk/>
          <pc:sldMk cId="1879044622" sldId="397"/>
        </pc:sldMkLst>
      </pc:sldChg>
      <pc:sldChg chg="modSp add del mod modAnim">
        <pc:chgData name="Alexander Graening" userId="c6019d98b9ab27ae" providerId="LiveId" clId="{72A18539-13E0-40BB-BA4A-4D3F20F29FCB}" dt="2021-07-12T22:18:54.482" v="1478" actId="20577"/>
        <pc:sldMkLst>
          <pc:docMk/>
          <pc:sldMk cId="1748099692" sldId="398"/>
        </pc:sldMkLst>
        <pc:spChg chg="mod">
          <ac:chgData name="Alexander Graening" userId="c6019d98b9ab27ae" providerId="LiveId" clId="{72A18539-13E0-40BB-BA4A-4D3F20F29FCB}" dt="2021-07-12T22:18:54.482" v="1478" actId="20577"/>
          <ac:spMkLst>
            <pc:docMk/>
            <pc:sldMk cId="1748099692" sldId="398"/>
            <ac:spMk id="3" creationId="{1F0068E2-0F0B-462B-A44B-4292B3E8CCD8}"/>
          </ac:spMkLst>
        </pc:spChg>
        <pc:spChg chg="mod">
          <ac:chgData name="Alexander Graening" userId="c6019d98b9ab27ae" providerId="LiveId" clId="{72A18539-13E0-40BB-BA4A-4D3F20F29FCB}" dt="2021-07-12T22:18:41.411" v="1466" actId="1076"/>
          <ac:spMkLst>
            <pc:docMk/>
            <pc:sldMk cId="1748099692" sldId="398"/>
            <ac:spMk id="7" creationId="{64891B64-C9CE-4E15-A1C3-971ADBED0138}"/>
          </ac:spMkLst>
        </pc:spChg>
      </pc:sldChg>
      <pc:sldChg chg="add del">
        <pc:chgData name="Alexander Graening" userId="c6019d98b9ab27ae" providerId="LiveId" clId="{72A18539-13E0-40BB-BA4A-4D3F20F29FCB}" dt="2021-07-12T21:49:10.246" v="1002" actId="47"/>
        <pc:sldMkLst>
          <pc:docMk/>
          <pc:sldMk cId="3092902924" sldId="399"/>
        </pc:sldMkLst>
      </pc:sldChg>
      <pc:sldChg chg="add del">
        <pc:chgData name="Alexander Graening" userId="c6019d98b9ab27ae" providerId="LiveId" clId="{72A18539-13E0-40BB-BA4A-4D3F20F29FCB}" dt="2021-07-12T21:49:10.246" v="1002" actId="47"/>
        <pc:sldMkLst>
          <pc:docMk/>
          <pc:sldMk cId="2014905392" sldId="400"/>
        </pc:sldMkLst>
      </pc:sldChg>
      <pc:sldChg chg="add del">
        <pc:chgData name="Alexander Graening" userId="c6019d98b9ab27ae" providerId="LiveId" clId="{72A18539-13E0-40BB-BA4A-4D3F20F29FCB}" dt="2021-07-12T21:49:10.246" v="1002" actId="47"/>
        <pc:sldMkLst>
          <pc:docMk/>
          <pc:sldMk cId="2528622497" sldId="401"/>
        </pc:sldMkLst>
      </pc:sldChg>
      <pc:sldChg chg="addSp modSp add del mod modAnim">
        <pc:chgData name="Alexander Graening" userId="c6019d98b9ab27ae" providerId="LiveId" clId="{72A18539-13E0-40BB-BA4A-4D3F20F29FCB}" dt="2021-07-12T22:24:24.327" v="1504"/>
        <pc:sldMkLst>
          <pc:docMk/>
          <pc:sldMk cId="1750667364" sldId="402"/>
        </pc:sldMkLst>
        <pc:spChg chg="add mod">
          <ac:chgData name="Alexander Graening" userId="c6019d98b9ab27ae" providerId="LiveId" clId="{72A18539-13E0-40BB-BA4A-4D3F20F29FCB}" dt="2021-07-12T22:22:45.521" v="1491" actId="20577"/>
          <ac:spMkLst>
            <pc:docMk/>
            <pc:sldMk cId="1750667364" sldId="402"/>
            <ac:spMk id="4" creationId="{1D1BA480-1684-4EB1-9E2C-F7EFD0D93832}"/>
          </ac:spMkLst>
        </pc:spChg>
        <pc:spChg chg="add mod">
          <ac:chgData name="Alexander Graening" userId="c6019d98b9ab27ae" providerId="LiveId" clId="{72A18539-13E0-40BB-BA4A-4D3F20F29FCB}" dt="2021-07-12T22:23:31.592" v="1498" actId="1035"/>
          <ac:spMkLst>
            <pc:docMk/>
            <pc:sldMk cId="1750667364" sldId="402"/>
            <ac:spMk id="43" creationId="{425C9D09-57E8-482B-942A-057E08EE773C}"/>
          </ac:spMkLst>
        </pc:spChg>
        <pc:graphicFrameChg chg="modGraphic">
          <ac:chgData name="Alexander Graening" userId="c6019d98b9ab27ae" providerId="LiveId" clId="{72A18539-13E0-40BB-BA4A-4D3F20F29FCB}" dt="2021-07-12T22:22:15.959" v="1485" actId="20577"/>
          <ac:graphicFrameMkLst>
            <pc:docMk/>
            <pc:sldMk cId="1750667364" sldId="402"/>
            <ac:graphicFrameMk id="78" creationId="{90ABBF88-149B-4149-9F39-46B9505BD04C}"/>
          </ac:graphicFrameMkLst>
        </pc:graphicFrameChg>
      </pc:sldChg>
      <pc:sldChg chg="add del">
        <pc:chgData name="Alexander Graening" userId="c6019d98b9ab27ae" providerId="LiveId" clId="{72A18539-13E0-40BB-BA4A-4D3F20F29FCB}" dt="2021-07-12T21:51:45.363" v="1018" actId="47"/>
        <pc:sldMkLst>
          <pc:docMk/>
          <pc:sldMk cId="0" sldId="403"/>
        </pc:sldMkLst>
      </pc:sldChg>
      <pc:sldChg chg="add del">
        <pc:chgData name="Alexander Graening" userId="c6019d98b9ab27ae" providerId="LiveId" clId="{72A18539-13E0-40BB-BA4A-4D3F20F29FCB}" dt="2021-07-12T21:36:38.871" v="955" actId="47"/>
        <pc:sldMkLst>
          <pc:docMk/>
          <pc:sldMk cId="3957437443" sldId="404"/>
        </pc:sldMkLst>
      </pc:sldChg>
      <pc:sldChg chg="add del">
        <pc:chgData name="Alexander Graening" userId="c6019d98b9ab27ae" providerId="LiveId" clId="{72A18539-13E0-40BB-BA4A-4D3F20F29FCB}" dt="2021-07-12T21:36:37.569" v="954" actId="47"/>
        <pc:sldMkLst>
          <pc:docMk/>
          <pc:sldMk cId="3474771434" sldId="405"/>
        </pc:sldMkLst>
      </pc:sldChg>
      <pc:sldChg chg="add del">
        <pc:chgData name="Alexander Graening" userId="c6019d98b9ab27ae" providerId="LiveId" clId="{72A18539-13E0-40BB-BA4A-4D3F20F29FCB}" dt="2021-07-12T21:36:34.695" v="953" actId="47"/>
        <pc:sldMkLst>
          <pc:docMk/>
          <pc:sldMk cId="2786695083" sldId="406"/>
        </pc:sldMkLst>
      </pc:sldChg>
      <pc:sldChg chg="addSp modSp add del mod ord modAnim">
        <pc:chgData name="Alexander Graening" userId="c6019d98b9ab27ae" providerId="LiveId" clId="{72A18539-13E0-40BB-BA4A-4D3F20F29FCB}" dt="2021-07-12T21:51:44.863" v="1017" actId="47"/>
        <pc:sldMkLst>
          <pc:docMk/>
          <pc:sldMk cId="0" sldId="407"/>
        </pc:sldMkLst>
        <pc:spChg chg="add mod">
          <ac:chgData name="Alexander Graening" userId="c6019d98b9ab27ae" providerId="LiveId" clId="{72A18539-13E0-40BB-BA4A-4D3F20F29FCB}" dt="2021-07-12T21:34:00.428" v="886" actId="1076"/>
          <ac:spMkLst>
            <pc:docMk/>
            <pc:sldMk cId="0" sldId="407"/>
            <ac:spMk id="12" creationId="{336C2DEC-7FB9-4AF1-BE31-1D4753E606F2}"/>
          </ac:spMkLst>
        </pc:spChg>
        <pc:spChg chg="mod">
          <ac:chgData name="Alexander Graening" userId="c6019d98b9ab27ae" providerId="LiveId" clId="{72A18539-13E0-40BB-BA4A-4D3F20F29FCB}" dt="2021-07-12T21:36:28.057" v="952" actId="14100"/>
          <ac:spMkLst>
            <pc:docMk/>
            <pc:sldMk cId="0" sldId="407"/>
            <ac:spMk id="157" creationId="{00000000-0000-0000-0000-000000000000}"/>
          </ac:spMkLst>
        </pc:spChg>
      </pc:sldChg>
      <pc:sldChg chg="modSp add del mod modAnim">
        <pc:chgData name="Alexander Graening" userId="c6019d98b9ab27ae" providerId="LiveId" clId="{72A18539-13E0-40BB-BA4A-4D3F20F29FCB}" dt="2021-07-12T21:51:44.357" v="1016" actId="47"/>
        <pc:sldMkLst>
          <pc:docMk/>
          <pc:sldMk cId="0" sldId="408"/>
        </pc:sldMkLst>
        <pc:spChg chg="mod">
          <ac:chgData name="Alexander Graening" userId="c6019d98b9ab27ae" providerId="LiveId" clId="{72A18539-13E0-40BB-BA4A-4D3F20F29FCB}" dt="2021-07-12T21:36:59.365" v="956" actId="14100"/>
          <ac:spMkLst>
            <pc:docMk/>
            <pc:sldMk cId="0" sldId="408"/>
            <ac:spMk id="8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36:06.827" v="935" actId="14100"/>
          <ac:spMkLst>
            <pc:docMk/>
            <pc:sldMk cId="0" sldId="408"/>
            <ac:spMk id="157" creationId="{00000000-0000-0000-0000-000000000000}"/>
          </ac:spMkLst>
        </pc:spChg>
        <pc:picChg chg="mod">
          <ac:chgData name="Alexander Graening" userId="c6019d98b9ab27ae" providerId="LiveId" clId="{72A18539-13E0-40BB-BA4A-4D3F20F29FCB}" dt="2021-07-12T21:35:05.025" v="897" actId="1076"/>
          <ac:picMkLst>
            <pc:docMk/>
            <pc:sldMk cId="0" sldId="408"/>
            <ac:picMk id="3074" creationId="{00000000-0000-0000-0000-000000000000}"/>
          </ac:picMkLst>
        </pc:picChg>
      </pc:sldChg>
      <pc:sldChg chg="add">
        <pc:chgData name="Alexander Graening" userId="c6019d98b9ab27ae" providerId="LiveId" clId="{72A18539-13E0-40BB-BA4A-4D3F20F29FCB}" dt="2021-07-12T21:00:13.557" v="109"/>
        <pc:sldMkLst>
          <pc:docMk/>
          <pc:sldMk cId="3188425487" sldId="409"/>
        </pc:sldMkLst>
      </pc:sldChg>
      <pc:sldChg chg="add">
        <pc:chgData name="Alexander Graening" userId="c6019d98b9ab27ae" providerId="LiveId" clId="{72A18539-13E0-40BB-BA4A-4D3F20F29FCB}" dt="2021-07-12T21:00:13.557" v="109"/>
        <pc:sldMkLst>
          <pc:docMk/>
          <pc:sldMk cId="2412383135" sldId="410"/>
        </pc:sldMkLst>
      </pc:sldChg>
      <pc:sldChg chg="modSp add mod">
        <pc:chgData name="Alexander Graening" userId="c6019d98b9ab27ae" providerId="LiveId" clId="{72A18539-13E0-40BB-BA4A-4D3F20F29FCB}" dt="2021-07-12T21:15:27.677" v="611" actId="1036"/>
        <pc:sldMkLst>
          <pc:docMk/>
          <pc:sldMk cId="0" sldId="411"/>
        </pc:sldMkLst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3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5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6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7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8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10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11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12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13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15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16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17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18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14.506" v="582" actId="20577"/>
          <ac:spMkLst>
            <pc:docMk/>
            <pc:sldMk cId="0" sldId="411"/>
            <ac:spMk id="157" creationId="{00000000-0000-0000-0000-000000000000}"/>
          </ac:spMkLst>
        </pc:spChg>
        <pc:picChg chg="mod">
          <ac:chgData name="Alexander Graening" userId="c6019d98b9ab27ae" providerId="LiveId" clId="{72A18539-13E0-40BB-BA4A-4D3F20F29FCB}" dt="2021-07-12T21:15:27.677" v="611" actId="1036"/>
          <ac:picMkLst>
            <pc:docMk/>
            <pc:sldMk cId="0" sldId="411"/>
            <ac:picMk id="9220" creationId="{00000000-0000-0000-0000-000000000000}"/>
          </ac:picMkLst>
        </pc:pic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14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19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0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1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2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3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4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5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6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7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8" creationId="{00000000-0000-0000-0000-000000000000}"/>
          </ac:cxnSpMkLst>
        </pc:cxnChg>
      </pc:sldChg>
      <pc:sldChg chg="addSp delSp modSp add">
        <pc:chgData name="Alexander Graening" userId="c6019d98b9ab27ae" providerId="LiveId" clId="{72A18539-13E0-40BB-BA4A-4D3F20F29FCB}" dt="2021-07-12T21:07:32.006" v="214"/>
        <pc:sldMkLst>
          <pc:docMk/>
          <pc:sldMk cId="1480719012" sldId="412"/>
        </pc:sldMkLst>
        <pc:spChg chg="add del mod">
          <ac:chgData name="Alexander Graening" userId="c6019d98b9ab27ae" providerId="LiveId" clId="{72A18539-13E0-40BB-BA4A-4D3F20F29FCB}" dt="2021-07-12T21:07:32.006" v="214"/>
          <ac:spMkLst>
            <pc:docMk/>
            <pc:sldMk cId="1480719012" sldId="412"/>
            <ac:spMk id="20" creationId="{DCF34E9A-1CD5-42ED-8A52-18BEF2426421}"/>
          </ac:spMkLst>
        </pc:spChg>
      </pc:sldChg>
      <pc:sldChg chg="addSp delSp modSp add mod ord">
        <pc:chgData name="Alexander Graening" userId="c6019d98b9ab27ae" providerId="LiveId" clId="{72A18539-13E0-40BB-BA4A-4D3F20F29FCB}" dt="2021-07-12T22:05:18.887" v="1118" actId="478"/>
        <pc:sldMkLst>
          <pc:docMk/>
          <pc:sldMk cId="0" sldId="413"/>
        </pc:sldMkLst>
        <pc:spChg chg="del">
          <ac:chgData name="Alexander Graening" userId="c6019d98b9ab27ae" providerId="LiveId" clId="{72A18539-13E0-40BB-BA4A-4D3F20F29FCB}" dt="2021-07-12T21:07:22.309" v="212" actId="21"/>
          <ac:spMkLst>
            <pc:docMk/>
            <pc:sldMk cId="0" sldId="413"/>
            <ac:spMk id="142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06:50.499" v="211" actId="20577"/>
          <ac:spMkLst>
            <pc:docMk/>
            <pc:sldMk cId="0" sldId="413"/>
            <ac:spMk id="157" creationId="{00000000-0000-0000-0000-000000000000}"/>
          </ac:spMkLst>
        </pc:spChg>
        <pc:grpChg chg="mod">
          <ac:chgData name="Alexander Graening" userId="c6019d98b9ab27ae" providerId="LiveId" clId="{72A18539-13E0-40BB-BA4A-4D3F20F29FCB}" dt="2021-07-12T21:11:36.454" v="504" actId="1036"/>
          <ac:grpSpMkLst>
            <pc:docMk/>
            <pc:sldMk cId="0" sldId="413"/>
            <ac:grpSpMk id="30" creationId="{00000000-0000-0000-0000-000000000000}"/>
          </ac:grpSpMkLst>
        </pc:grpChg>
        <pc:grpChg chg="mod">
          <ac:chgData name="Alexander Graening" userId="c6019d98b9ab27ae" providerId="LiveId" clId="{72A18539-13E0-40BB-BA4A-4D3F20F29FCB}" dt="2021-07-12T21:11:36.454" v="504" actId="1036"/>
          <ac:grpSpMkLst>
            <pc:docMk/>
            <pc:sldMk cId="0" sldId="413"/>
            <ac:grpSpMk id="128" creationId="{00000000-0000-0000-0000-000000000000}"/>
          </ac:grpSpMkLst>
        </pc:grpChg>
        <pc:picChg chg="add del mod">
          <ac:chgData name="Alexander Graening" userId="c6019d98b9ab27ae" providerId="LiveId" clId="{72A18539-13E0-40BB-BA4A-4D3F20F29FCB}" dt="2021-07-12T22:02:52.998" v="1086" actId="478"/>
          <ac:picMkLst>
            <pc:docMk/>
            <pc:sldMk cId="0" sldId="413"/>
            <ac:picMk id="47106" creationId="{A5198C73-28B8-499F-95E8-3916905E5D61}"/>
          </ac:picMkLst>
        </pc:picChg>
        <pc:picChg chg="add del mod">
          <ac:chgData name="Alexander Graening" userId="c6019d98b9ab27ae" providerId="LiveId" clId="{72A18539-13E0-40BB-BA4A-4D3F20F29FCB}" dt="2021-07-12T22:05:18.887" v="1118" actId="478"/>
          <ac:picMkLst>
            <pc:docMk/>
            <pc:sldMk cId="0" sldId="413"/>
            <ac:picMk id="47108" creationId="{11F6E88F-3A5A-4DAB-AB3F-BB81627F586D}"/>
          </ac:picMkLst>
        </pc:picChg>
      </pc:sldChg>
      <pc:sldChg chg="addSp delSp modSp new mod">
        <pc:chgData name="Alexander Graening" userId="c6019d98b9ab27ae" providerId="LiveId" clId="{72A18539-13E0-40BB-BA4A-4D3F20F29FCB}" dt="2021-07-12T22:13:05.623" v="1445" actId="20577"/>
        <pc:sldMkLst>
          <pc:docMk/>
          <pc:sldMk cId="2477437572" sldId="414"/>
        </pc:sldMkLst>
        <pc:spChg chg="mod">
          <ac:chgData name="Alexander Graening" userId="c6019d98b9ab27ae" providerId="LiveId" clId="{72A18539-13E0-40BB-BA4A-4D3F20F29FCB}" dt="2021-07-12T21:08:06.104" v="248" actId="20577"/>
          <ac:spMkLst>
            <pc:docMk/>
            <pc:sldMk cId="2477437572" sldId="414"/>
            <ac:spMk id="2" creationId="{916D29EE-DBBF-4DB1-BF90-31BE7AE82935}"/>
          </ac:spMkLst>
        </pc:spChg>
        <pc:spChg chg="mod">
          <ac:chgData name="Alexander Graening" userId="c6019d98b9ab27ae" providerId="LiveId" clId="{72A18539-13E0-40BB-BA4A-4D3F20F29FCB}" dt="2021-07-12T22:13:05.623" v="1445" actId="20577"/>
          <ac:spMkLst>
            <pc:docMk/>
            <pc:sldMk cId="2477437572" sldId="414"/>
            <ac:spMk id="3" creationId="{DB27CE79-E7B6-4AC1-9088-250148E4C980}"/>
          </ac:spMkLst>
        </pc:spChg>
        <pc:spChg chg="add del mod">
          <ac:chgData name="Alexander Graening" userId="c6019d98b9ab27ae" providerId="LiveId" clId="{72A18539-13E0-40BB-BA4A-4D3F20F29FCB}" dt="2021-07-12T21:10:59.537" v="469" actId="478"/>
          <ac:spMkLst>
            <pc:docMk/>
            <pc:sldMk cId="2477437572" sldId="414"/>
            <ac:spMk id="4" creationId="{A13065D5-8E71-46D3-9616-0A66FC59EF5F}"/>
          </ac:spMkLst>
        </pc:spChg>
      </pc:sldChg>
      <pc:sldChg chg="modSp new mod">
        <pc:chgData name="Alexander Graening" userId="c6019d98b9ab27ae" providerId="LiveId" clId="{72A18539-13E0-40BB-BA4A-4D3F20F29FCB}" dt="2021-07-12T21:59:54.779" v="1080" actId="20577"/>
        <pc:sldMkLst>
          <pc:docMk/>
          <pc:sldMk cId="491481415" sldId="415"/>
        </pc:sldMkLst>
        <pc:spChg chg="mod">
          <ac:chgData name="Alexander Graening" userId="c6019d98b9ab27ae" providerId="LiveId" clId="{72A18539-13E0-40BB-BA4A-4D3F20F29FCB}" dt="2021-07-12T21:59:25.960" v="1052" actId="20577"/>
          <ac:spMkLst>
            <pc:docMk/>
            <pc:sldMk cId="491481415" sldId="415"/>
            <ac:spMk id="2" creationId="{F73C2D67-261E-4D1C-AF7A-2B0915DDE768}"/>
          </ac:spMkLst>
        </pc:spChg>
        <pc:spChg chg="mod">
          <ac:chgData name="Alexander Graening" userId="c6019d98b9ab27ae" providerId="LiveId" clId="{72A18539-13E0-40BB-BA4A-4D3F20F29FCB}" dt="2021-07-12T21:59:54.779" v="1080" actId="20577"/>
          <ac:spMkLst>
            <pc:docMk/>
            <pc:sldMk cId="491481415" sldId="415"/>
            <ac:spMk id="3" creationId="{9978B777-DA47-4A3E-AAA6-DE71C6FCFAE4}"/>
          </ac:spMkLst>
        </pc:spChg>
      </pc:sldChg>
    </pc:docChg>
  </pc:docChgLst>
  <pc:docChgLst>
    <pc:chgData name="Alexander Graening" userId="c6019d98b9ab27ae" providerId="LiveId" clId="{A3CFF945-7239-4DE0-A973-E603E636A003}"/>
    <pc:docChg chg="addSld delSld modSld delMainMaster">
      <pc:chgData name="Alexander Graening" userId="c6019d98b9ab27ae" providerId="LiveId" clId="{A3CFF945-7239-4DE0-A973-E603E636A003}" dt="2021-07-13T20:25:47.163" v="3" actId="207"/>
      <pc:docMkLst>
        <pc:docMk/>
      </pc:docMkLst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256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257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259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260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262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264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265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266"/>
        </pc:sldMkLst>
      </pc:sldChg>
      <pc:sldChg chg="modSp add del mod">
        <pc:chgData name="Alexander Graening" userId="c6019d98b9ab27ae" providerId="LiveId" clId="{A3CFF945-7239-4DE0-A973-E603E636A003}" dt="2021-07-13T20:25:47.163" v="3" actId="207"/>
        <pc:sldMkLst>
          <pc:docMk/>
          <pc:sldMk cId="0" sldId="327"/>
        </pc:sldMkLst>
        <pc:spChg chg="mod">
          <ac:chgData name="Alexander Graening" userId="c6019d98b9ab27ae" providerId="LiveId" clId="{A3CFF945-7239-4DE0-A973-E603E636A003}" dt="2021-07-13T20:25:47.163" v="3" actId="207"/>
          <ac:spMkLst>
            <pc:docMk/>
            <pc:sldMk cId="0" sldId="327"/>
            <ac:spMk id="168" creationId="{00000000-0000-0000-0000-000000000000}"/>
          </ac:spMkLst>
        </pc:spChg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346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347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348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349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350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361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362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377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964668287" sldId="384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962780366" sldId="385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1902493178" sldId="386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3624161315" sldId="387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1247066114" sldId="388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2761016855" sldId="389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1960981528" sldId="390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1419101383" sldId="391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3340423295" sldId="392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1748099692" sldId="398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1750667364" sldId="402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403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407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408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3188425487" sldId="409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2412383135" sldId="410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411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1480719012" sldId="412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0" sldId="413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2477437572" sldId="414"/>
        </pc:sldMkLst>
      </pc:sldChg>
      <pc:sldChg chg="del">
        <pc:chgData name="Alexander Graening" userId="c6019d98b9ab27ae" providerId="LiveId" clId="{A3CFF945-7239-4DE0-A973-E603E636A003}" dt="2021-07-13T20:25:33.057" v="0" actId="47"/>
        <pc:sldMkLst>
          <pc:docMk/>
          <pc:sldMk cId="491481415" sldId="415"/>
        </pc:sldMkLst>
      </pc:sldChg>
      <pc:sldMasterChg chg="del delSldLayout">
        <pc:chgData name="Alexander Graening" userId="c6019d98b9ab27ae" providerId="LiveId" clId="{A3CFF945-7239-4DE0-A973-E603E636A003}" dt="2021-07-13T20:25:33.057" v="0" actId="47"/>
        <pc:sldMasterMkLst>
          <pc:docMk/>
          <pc:sldMasterMk cId="0" sldId="2147483648"/>
        </pc:sldMasterMkLst>
        <pc:sldLayoutChg chg="del">
          <pc:chgData name="Alexander Graening" userId="c6019d98b9ab27ae" providerId="LiveId" clId="{A3CFF945-7239-4DE0-A973-E603E636A003}" dt="2021-07-13T20:25:33.057" v="0" actId="47"/>
          <pc:sldLayoutMkLst>
            <pc:docMk/>
            <pc:sldMasterMk cId="0" sldId="2147483648"/>
            <pc:sldLayoutMk cId="0" sldId="2147483649"/>
          </pc:sldLayoutMkLst>
        </pc:sldLayoutChg>
        <pc:sldLayoutChg chg="del">
          <pc:chgData name="Alexander Graening" userId="c6019d98b9ab27ae" providerId="LiveId" clId="{A3CFF945-7239-4DE0-A973-E603E636A003}" dt="2021-07-13T20:25:33.057" v="0" actId="47"/>
          <pc:sldLayoutMkLst>
            <pc:docMk/>
            <pc:sldMasterMk cId="0" sldId="2147483648"/>
            <pc:sldLayoutMk cId="0" sldId="2147483650"/>
          </pc:sldLayoutMkLst>
        </pc:sldLayoutChg>
        <pc:sldLayoutChg chg="del">
          <pc:chgData name="Alexander Graening" userId="c6019d98b9ab27ae" providerId="LiveId" clId="{A3CFF945-7239-4DE0-A973-E603E636A003}" dt="2021-07-13T20:25:33.057" v="0" actId="47"/>
          <pc:sldLayoutMkLst>
            <pc:docMk/>
            <pc:sldMasterMk cId="0" sldId="2147483648"/>
            <pc:sldLayoutMk cId="0" sldId="2147483651"/>
          </pc:sldLayoutMkLst>
        </pc:sldLayoutChg>
        <pc:sldLayoutChg chg="del">
          <pc:chgData name="Alexander Graening" userId="c6019d98b9ab27ae" providerId="LiveId" clId="{A3CFF945-7239-4DE0-A973-E603E636A003}" dt="2021-07-13T20:25:33.057" v="0" actId="47"/>
          <pc:sldLayoutMkLst>
            <pc:docMk/>
            <pc:sldMasterMk cId="0" sldId="2147483648"/>
            <pc:sldLayoutMk cId="0" sldId="2147483652"/>
          </pc:sldLayoutMkLst>
        </pc:sldLayoutChg>
        <pc:sldLayoutChg chg="del">
          <pc:chgData name="Alexander Graening" userId="c6019d98b9ab27ae" providerId="LiveId" clId="{A3CFF945-7239-4DE0-A973-E603E636A003}" dt="2021-07-13T20:25:33.057" v="0" actId="47"/>
          <pc:sldLayoutMkLst>
            <pc:docMk/>
            <pc:sldMasterMk cId="0" sldId="2147483648"/>
            <pc:sldLayoutMk cId="0" sldId="2147483653"/>
          </pc:sldLayoutMkLst>
        </pc:sldLayoutChg>
        <pc:sldLayoutChg chg="del">
          <pc:chgData name="Alexander Graening" userId="c6019d98b9ab27ae" providerId="LiveId" clId="{A3CFF945-7239-4DE0-A973-E603E636A003}" dt="2021-07-13T20:25:33.057" v="0" actId="47"/>
          <pc:sldLayoutMkLst>
            <pc:docMk/>
            <pc:sldMasterMk cId="0" sldId="2147483648"/>
            <pc:sldLayoutMk cId="0" sldId="2147483654"/>
          </pc:sldLayoutMkLst>
        </pc:sldLayoutChg>
        <pc:sldLayoutChg chg="del">
          <pc:chgData name="Alexander Graening" userId="c6019d98b9ab27ae" providerId="LiveId" clId="{A3CFF945-7239-4DE0-A973-E603E636A003}" dt="2021-07-13T20:25:33.057" v="0" actId="47"/>
          <pc:sldLayoutMkLst>
            <pc:docMk/>
            <pc:sldMasterMk cId="0" sldId="2147483648"/>
            <pc:sldLayoutMk cId="0" sldId="2147483655"/>
          </pc:sldLayoutMkLst>
        </pc:sldLayoutChg>
        <pc:sldLayoutChg chg="del">
          <pc:chgData name="Alexander Graening" userId="c6019d98b9ab27ae" providerId="LiveId" clId="{A3CFF945-7239-4DE0-A973-E603E636A003}" dt="2021-07-13T20:25:33.057" v="0" actId="47"/>
          <pc:sldLayoutMkLst>
            <pc:docMk/>
            <pc:sldMasterMk cId="0" sldId="2147483648"/>
            <pc:sldLayoutMk cId="0" sldId="2147483656"/>
          </pc:sldLayoutMkLst>
        </pc:sldLayoutChg>
        <pc:sldLayoutChg chg="del">
          <pc:chgData name="Alexander Graening" userId="c6019d98b9ab27ae" providerId="LiveId" clId="{A3CFF945-7239-4DE0-A973-E603E636A003}" dt="2021-07-13T20:25:33.057" v="0" actId="47"/>
          <pc:sldLayoutMkLst>
            <pc:docMk/>
            <pc:sldMasterMk cId="0" sldId="2147483648"/>
            <pc:sldLayoutMk cId="0" sldId="2147483657"/>
          </pc:sldLayoutMkLst>
        </pc:sldLayoutChg>
        <pc:sldLayoutChg chg="del">
          <pc:chgData name="Alexander Graening" userId="c6019d98b9ab27ae" providerId="LiveId" clId="{A3CFF945-7239-4DE0-A973-E603E636A003}" dt="2021-07-13T20:25:33.057" v="0" actId="47"/>
          <pc:sldLayoutMkLst>
            <pc:docMk/>
            <pc:sldMasterMk cId="0" sldId="2147483648"/>
            <pc:sldLayoutMk cId="0" sldId="2147483658"/>
          </pc:sldLayoutMkLst>
        </pc:sldLayoutChg>
        <pc:sldLayoutChg chg="del">
          <pc:chgData name="Alexander Graening" userId="c6019d98b9ab27ae" providerId="LiveId" clId="{A3CFF945-7239-4DE0-A973-E603E636A003}" dt="2021-07-13T20:25:33.057" v="0" actId="47"/>
          <pc:sldLayoutMkLst>
            <pc:docMk/>
            <pc:sldMasterMk cId="0" sldId="2147483648"/>
            <pc:sldLayoutMk cId="0" sldId="2147483659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‹#›</a:t>
            </a:fld>
            <a:endParaRPr lang="en-US" sz="1200" b="0" i="0" u="none" strike="noStrike" cap="none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5" name="Shape 16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2" name="Shape 21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93" name="Shape 219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5" name="Shape 22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296" name="Shape 229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2" name="Shape 22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203" name="Shape 220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3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0" name="Shape 21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41" name="Shape 214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1" name="Shape 21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62" name="Shape 216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Shape 21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73" name="Shape 217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Shape 21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47" name="Shape 214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4" name="Shape 2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55" name="Shape 215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5" name="Shape 23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Bubble sort</a:t>
            </a:r>
          </a:p>
          <a:p>
            <a:pPr lvl="0">
              <a:spcBef>
                <a:spcPts val="0"/>
              </a:spcBef>
              <a:buNone/>
            </a:pPr>
            <a:r>
              <a:rPr lang="en-US"/>
              <a:t>Insertion</a:t>
            </a:r>
          </a:p>
        </p:txBody>
      </p:sp>
      <p:sp>
        <p:nvSpPr>
          <p:cNvPr id="2306" name="Shape 230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9" name="Shape 21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80" name="Shape 218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9" name="Shape 21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80" name="Shape 218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body" idx="1"/>
          </p:nvPr>
        </p:nvSpPr>
        <p:spPr>
          <a:xfrm>
            <a:off x="571500" y="2324100"/>
            <a:ext cx="11861799" cy="7429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66700" marR="0" lvl="0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 rot="5400000">
            <a:off x="2787650" y="107950"/>
            <a:ext cx="7429500" cy="11861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66700" marR="0" lvl="0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title"/>
          </p:nvPr>
        </p:nvSpPr>
        <p:spPr>
          <a:xfrm rot="5400000">
            <a:off x="6073775" y="3394074"/>
            <a:ext cx="9753599" cy="29654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 rot="5400000">
            <a:off x="66675" y="504824"/>
            <a:ext cx="9753599" cy="87439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66700" marR="0" lvl="0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title"/>
          </p:nvPr>
        </p:nvSpPr>
        <p:spPr>
          <a:xfrm>
            <a:off x="1027112" y="6267450"/>
            <a:ext cx="11053761" cy="19367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40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1027112" y="4133850"/>
            <a:ext cx="11053761" cy="2133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body" idx="1"/>
          </p:nvPr>
        </p:nvSpPr>
        <p:spPr>
          <a:xfrm>
            <a:off x="571500" y="2324100"/>
            <a:ext cx="5854700" cy="7429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66700" marR="0" lvl="0" indent="-88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1143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39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52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52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52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52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52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52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body" idx="2"/>
          </p:nvPr>
        </p:nvSpPr>
        <p:spPr>
          <a:xfrm>
            <a:off x="6578600" y="2324100"/>
            <a:ext cx="5854700" cy="7429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66700" marR="0" lvl="0" indent="-88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1143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39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52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52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52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52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52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52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xfrm>
            <a:off x="650875" y="390525"/>
            <a:ext cx="11703050" cy="1625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650875" y="2182813"/>
            <a:ext cx="5745162" cy="9096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4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0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8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body" idx="2"/>
          </p:nvPr>
        </p:nvSpPr>
        <p:spPr>
          <a:xfrm>
            <a:off x="650875" y="3092450"/>
            <a:ext cx="5745162" cy="56197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66700" marR="0" lvl="0" indent="-1143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139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52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3"/>
          </p:nvPr>
        </p:nvSpPr>
        <p:spPr>
          <a:xfrm>
            <a:off x="6605588" y="2182813"/>
            <a:ext cx="5748336" cy="9096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4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0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8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body" idx="4"/>
          </p:nvPr>
        </p:nvSpPr>
        <p:spPr>
          <a:xfrm>
            <a:off x="6605588" y="3092450"/>
            <a:ext cx="5748336" cy="56197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66700" marR="0" lvl="0" indent="-1143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139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52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title"/>
          </p:nvPr>
        </p:nvSpPr>
        <p:spPr>
          <a:xfrm>
            <a:off x="650875" y="388937"/>
            <a:ext cx="4278312" cy="165258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20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>
            <a:off x="5084762" y="388937"/>
            <a:ext cx="7269161" cy="83232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66700" marR="0" lvl="0" indent="-63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3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88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143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39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39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39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39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39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39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body" idx="2"/>
          </p:nvPr>
        </p:nvSpPr>
        <p:spPr>
          <a:xfrm>
            <a:off x="650875" y="2041525"/>
            <a:ext cx="4278312" cy="66706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20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79" name="Shape 79"/>
          <p:cNvSpPr>
            <a:spLocks noGrp="1"/>
          </p:cNvSpPr>
          <p:nvPr>
            <p:ph type="pic" idx="2"/>
          </p:nvPr>
        </p:nvSpPr>
        <p:spPr>
          <a:xfrm>
            <a:off x="2549525" y="871537"/>
            <a:ext cx="7802563" cy="58515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3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2549525" y="7634288"/>
            <a:ext cx="7802563" cy="11445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1"/>
          </p:nvPr>
        </p:nvSpPr>
        <p:spPr>
          <a:xfrm>
            <a:off x="571500" y="2324100"/>
            <a:ext cx="11861799" cy="7429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66700" marR="0" lvl="0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hyperlink" Target="23DemoPartitioning.pdf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leetcode.com/problems/insertion-sort-list/" TargetMode="External"/><Relationship Id="rId4" Type="http://schemas.openxmlformats.org/officeDocument/2006/relationships/hyperlink" Target="https://leetcode.com/problems/sort-an-array/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Agenda for Module 2</a:t>
            </a:r>
          </a:p>
        </p:txBody>
      </p:sp>
      <p:sp>
        <p:nvSpPr>
          <p:cNvPr id="168" name="Shape 168"/>
          <p:cNvSpPr txBox="1">
            <a:spLocks noGrp="1"/>
          </p:cNvSpPr>
          <p:nvPr>
            <p:ph type="body" idx="1"/>
          </p:nvPr>
        </p:nvSpPr>
        <p:spPr>
          <a:xfrm>
            <a:off x="812800" y="1905000"/>
            <a:ext cx="11861799" cy="74295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None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Part 1:</a:t>
            </a: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Introduction to Algorithms</a:t>
            </a: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Data Structures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None/>
            </a:pPr>
            <a:r>
              <a:rPr lang="en-US" dirty="0">
                <a:sym typeface="Helvetica Neue" panose="020B0604020202020204"/>
              </a:rPr>
              <a:t>Part 2:</a:t>
            </a: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>
                <a:sym typeface="Helvetica Neue" panose="020B0604020202020204"/>
              </a:rPr>
              <a:t>Search Algorithms</a:t>
            </a: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/>
              <a:t>Time Complexity</a:t>
            </a:r>
            <a:endParaRPr lang="en-US" dirty="0">
              <a:sym typeface="Helvetica Neue" panose="020B0604020202020204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b="1" i="0" u="none" strike="noStrike" cap="none" dirty="0">
                <a:solidFill>
                  <a:srgbClr val="FF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</a:rPr>
              <a:t>Part </a:t>
            </a:r>
            <a:r>
              <a:rPr lang="en-US" b="1" dirty="0">
                <a:solidFill>
                  <a:srgbClr val="FF0000"/>
                </a:solidFill>
              </a:rPr>
              <a:t>3: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FF0000"/>
                </a:solidFill>
              </a:rPr>
              <a:t>Sorting Algorithms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Part 4:</a:t>
            </a:r>
            <a:endParaRPr lang="en-US" dirty="0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Graph Algorithms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Algorithmic Techniques</a:t>
            </a:r>
            <a:endParaRPr sz="2600" b="0" i="0" u="none" strike="noStrike" cap="none" dirty="0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83" name="Shape 2183"/>
          <p:cNvCxnSpPr/>
          <p:nvPr/>
        </p:nvCxnSpPr>
        <p:spPr>
          <a:xfrm>
            <a:off x="647700" y="1968500"/>
            <a:ext cx="11709400" cy="1587"/>
          </a:xfrm>
          <a:prstGeom prst="straightConnector1">
            <a:avLst/>
          </a:prstGeom>
          <a:noFill/>
          <a:ln w="12700" cap="flat" cmpd="sng">
            <a:solidFill>
              <a:srgbClr val="888888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184" name="Shape 2184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1899900" y="9029700"/>
            <a:ext cx="533399" cy="533399"/>
          </a:xfrm>
          <a:prstGeom prst="rect">
            <a:avLst/>
          </a:prstGeom>
          <a:noFill/>
          <a:ln>
            <a:noFill/>
          </a:ln>
        </p:spPr>
      </p:pic>
      <p:sp>
        <p:nvSpPr>
          <p:cNvPr id="2186" name="Shape 2186"/>
          <p:cNvSpPr/>
          <p:nvPr/>
        </p:nvSpPr>
        <p:spPr>
          <a:xfrm>
            <a:off x="5586412" y="9207500"/>
            <a:ext cx="1830386" cy="2666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endParaRPr lang="en-US" sz="1800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2187" name="Shape 2187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Quick Sort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45BEFEC-B84B-44D9-946D-AB8370AD61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E5AC8A6-B401-43C7-A58B-D76AF40FAA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3004800" cy="9901811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83" name="Shape 2183"/>
          <p:cNvCxnSpPr/>
          <p:nvPr/>
        </p:nvCxnSpPr>
        <p:spPr>
          <a:xfrm>
            <a:off x="647700" y="1968500"/>
            <a:ext cx="11709400" cy="1587"/>
          </a:xfrm>
          <a:prstGeom prst="straightConnector1">
            <a:avLst/>
          </a:prstGeom>
          <a:noFill/>
          <a:ln w="12700" cap="flat" cmpd="sng">
            <a:solidFill>
              <a:srgbClr val="888888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184" name="Shape 2184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1899900" y="9029700"/>
            <a:ext cx="533399" cy="533399"/>
          </a:xfrm>
          <a:prstGeom prst="rect">
            <a:avLst/>
          </a:prstGeom>
          <a:noFill/>
          <a:ln>
            <a:noFill/>
          </a:ln>
        </p:spPr>
      </p:pic>
      <p:sp>
        <p:nvSpPr>
          <p:cNvPr id="2186" name="Shape 2186"/>
          <p:cNvSpPr/>
          <p:nvPr/>
        </p:nvSpPr>
        <p:spPr>
          <a:xfrm>
            <a:off x="5586412" y="9207500"/>
            <a:ext cx="1830386" cy="2666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endParaRPr lang="en-US" sz="1800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2187" name="Shape 2187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Quick Sort P</a:t>
            </a:r>
            <a:r>
              <a:rPr lang="en-US" altLang="zh-CN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artitioning Demo</a:t>
            </a:r>
            <a:endParaRPr lang="en-US" sz="4200" b="0" i="0" u="none" strike="noStrike" cap="none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93E2344-F1D1-4C47-9AC9-DDED536C32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1500" y="2324099"/>
            <a:ext cx="11709399" cy="4349747"/>
          </a:xfrm>
        </p:spPr>
        <p:txBody>
          <a:bodyPr/>
          <a:lstStyle/>
          <a:p>
            <a:r>
              <a:rPr lang="en-US" altLang="zh-CN" dirty="0">
                <a:hlinkClick r:id="rId4" action="ppaction://hlinkfile"/>
              </a:rPr>
              <a:t>23DemoPartitioning.pdf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138857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5" name="Shape 2195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1899900" y="9029700"/>
            <a:ext cx="533399" cy="533399"/>
          </a:xfrm>
          <a:prstGeom prst="rect">
            <a:avLst/>
          </a:prstGeom>
          <a:noFill/>
          <a:ln>
            <a:noFill/>
          </a:ln>
        </p:spPr>
      </p:pic>
      <p:sp>
        <p:nvSpPr>
          <p:cNvPr id="2197" name="Shape 2197"/>
          <p:cNvSpPr/>
          <p:nvPr/>
        </p:nvSpPr>
        <p:spPr>
          <a:xfrm>
            <a:off x="5586412" y="9207500"/>
            <a:ext cx="1830386" cy="2666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endParaRPr lang="en-US" sz="1800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2198" name="Shape 2198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Quicksort</a:t>
            </a:r>
          </a:p>
        </p:txBody>
      </p:sp>
      <p:pic>
        <p:nvPicPr>
          <p:cNvPr id="2199" name="Shape 2199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254000" y="3581400"/>
            <a:ext cx="5675586" cy="182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0" name="Shape 2200"/>
          <p:cNvPicPr preferRelativeResize="0"/>
          <p:nvPr/>
        </p:nvPicPr>
        <p:blipFill rotWithShape="1">
          <a:blip r:embed="rId5"/>
          <a:srcRect/>
          <a:stretch>
            <a:fillRect/>
          </a:stretch>
        </p:blipFill>
        <p:spPr>
          <a:xfrm>
            <a:off x="6281194" y="3200400"/>
            <a:ext cx="6622004" cy="289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7117B9-AB23-43EB-BE7A-92855DA46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CD46723-929A-4C0A-9F79-8CC679CC50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BF71032-79F2-4786-A256-D55D4F54EA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004800" cy="9914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6934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8" name="Shape 2298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1899900" y="9029700"/>
            <a:ext cx="533399" cy="533399"/>
          </a:xfrm>
          <a:prstGeom prst="rect">
            <a:avLst/>
          </a:prstGeom>
          <a:noFill/>
          <a:ln>
            <a:noFill/>
          </a:ln>
        </p:spPr>
      </p:pic>
      <p:sp>
        <p:nvSpPr>
          <p:cNvPr id="2301" name="Shape 2301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Merge Sort</a:t>
            </a:r>
          </a:p>
        </p:txBody>
      </p:sp>
      <p:sp>
        <p:nvSpPr>
          <p:cNvPr id="2302" name="Shape 2302"/>
          <p:cNvSpPr txBox="1">
            <a:spLocks noGrp="1"/>
          </p:cNvSpPr>
          <p:nvPr>
            <p:ph type="body" idx="1"/>
          </p:nvPr>
        </p:nvSpPr>
        <p:spPr>
          <a:xfrm>
            <a:off x="742951" y="6457950"/>
            <a:ext cx="11861799" cy="38099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Divide and conquer algorithm</a:t>
            </a: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Recursive algorithm</a:t>
            </a:r>
          </a:p>
          <a:p>
            <a:pPr marL="609600" marR="0" lvl="1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Split the list</a:t>
            </a:r>
          </a:p>
          <a:p>
            <a:pPr marL="1054100" marR="0" lvl="2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Apply merge sort to the smaller lists</a:t>
            </a:r>
          </a:p>
          <a:p>
            <a:pPr marL="609600" marR="0" lvl="1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After the smaller lists are collected: MERGE</a:t>
            </a:r>
          </a:p>
          <a:p>
            <a:pPr marL="1054100" marR="0" lvl="2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(Note that each of the </a:t>
            </a:r>
            <a:r>
              <a:rPr lang="en-US" sz="3200" b="0" i="0" u="none" strike="noStrike" cap="none" dirty="0" err="1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sublists</a:t>
            </a:r>
            <a:r>
              <a:rPr lang="en-US" sz="3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is already sorted)</a:t>
            </a:r>
          </a:p>
          <a:p>
            <a:pPr marL="787400" marR="0" lvl="2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endParaRPr sz="3200" b="0" i="0" u="none" strike="noStrike" cap="none" dirty="0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  <a:p>
            <a:pPr marL="787400" marR="0" lvl="2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endParaRPr sz="3200" b="0" i="0" u="none" strike="noStrike" cap="none" dirty="0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  <a:p>
            <a:pPr marL="787400" marR="0" lvl="2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endParaRPr sz="3200" b="0" i="0" u="none" strike="noStrike" cap="none" dirty="0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pic>
        <p:nvPicPr>
          <p:cNvPr id="2303" name="Shape 2303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3752850" y="431803"/>
            <a:ext cx="8870949" cy="60261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08897D-5B94-4063-AF22-3CF0FF00E5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65583B3-1823-4C66-8CB8-F3743D55337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9016831-261A-4241-8519-0920C4DA40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577" y="3102670"/>
            <a:ext cx="12436830" cy="354826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F4871336-6BCC-400E-9974-B0268D77ADDB}"/>
              </a:ext>
            </a:extLst>
          </p:cNvPr>
          <p:cNvSpPr txBox="1"/>
          <p:nvPr/>
        </p:nvSpPr>
        <p:spPr>
          <a:xfrm>
            <a:off x="335577" y="6716911"/>
            <a:ext cx="650557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https://en.wikipedia.org/wiki/Best,_worst_and_average_case</a:t>
            </a:r>
          </a:p>
        </p:txBody>
      </p:sp>
    </p:spTree>
    <p:extLst>
      <p:ext uri="{BB962C8B-B14F-4D97-AF65-F5344CB8AC3E}">
        <p14:creationId xmlns:p14="http://schemas.microsoft.com/office/powerpoint/2010/main" val="31651199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05" name="Shape 2205"/>
          <p:cNvCxnSpPr/>
          <p:nvPr/>
        </p:nvCxnSpPr>
        <p:spPr>
          <a:xfrm>
            <a:off x="647700" y="1968500"/>
            <a:ext cx="11709400" cy="1587"/>
          </a:xfrm>
          <a:prstGeom prst="straightConnector1">
            <a:avLst/>
          </a:prstGeom>
          <a:noFill/>
          <a:ln w="12700" cap="flat" cmpd="sng">
            <a:solidFill>
              <a:srgbClr val="888888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206" name="Shape 2206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1899900" y="9029700"/>
            <a:ext cx="533399" cy="533399"/>
          </a:xfrm>
          <a:prstGeom prst="rect">
            <a:avLst/>
          </a:prstGeom>
          <a:noFill/>
          <a:ln>
            <a:noFill/>
          </a:ln>
        </p:spPr>
      </p:pic>
      <p:sp>
        <p:nvSpPr>
          <p:cNvPr id="2208" name="Shape 2208"/>
          <p:cNvSpPr/>
          <p:nvPr/>
        </p:nvSpPr>
        <p:spPr>
          <a:xfrm>
            <a:off x="5586412" y="9207500"/>
            <a:ext cx="1830386" cy="2666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endParaRPr lang="en-US" sz="1800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2209" name="Shape 2209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Exercise: Bubble sort and comparison to Python sorting algorithm</a:t>
            </a:r>
          </a:p>
        </p:txBody>
      </p:sp>
      <p:sp>
        <p:nvSpPr>
          <p:cNvPr id="2210" name="Shape 2210"/>
          <p:cNvSpPr txBox="1">
            <a:spLocks noGrp="1"/>
          </p:cNvSpPr>
          <p:nvPr>
            <p:ph type="body" idx="1"/>
          </p:nvPr>
        </p:nvSpPr>
        <p:spPr>
          <a:xfrm>
            <a:off x="546099" y="2070099"/>
            <a:ext cx="11861799" cy="6729412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457200" lvl="1" indent="0">
              <a:buNone/>
            </a:pPr>
            <a:endParaRPr lang="en-US" dirty="0"/>
          </a:p>
          <a:p>
            <a:pPr marL="457200" indent="-457200"/>
            <a:r>
              <a:rPr lang="en-US" dirty="0"/>
              <a:t>B</a:t>
            </a:r>
            <a:r>
              <a:rPr lang="en-US" altLang="zh-CN" dirty="0"/>
              <a:t>ubble</a:t>
            </a:r>
            <a:r>
              <a:rPr lang="en-US" dirty="0"/>
              <a:t> Sort: </a:t>
            </a:r>
            <a:r>
              <a:rPr lang="en-US" dirty="0" err="1"/>
              <a:t>Sorting_Example</a:t>
            </a:r>
            <a:r>
              <a:rPr lang="en-US" dirty="0"/>
              <a:t> </a:t>
            </a:r>
            <a:r>
              <a:rPr lang="en-US" dirty="0" err="1"/>
              <a:t>Colab</a:t>
            </a:r>
            <a:endParaRPr lang="en-US" dirty="0"/>
          </a:p>
          <a:p>
            <a:pPr marL="457200" indent="-457200"/>
            <a:endParaRPr lang="en-US" dirty="0"/>
          </a:p>
          <a:p>
            <a:pPr marL="457200" indent="-457200"/>
            <a:r>
              <a:rPr lang="en-US" dirty="0"/>
              <a:t>Optional: </a:t>
            </a:r>
            <a:r>
              <a:rPr lang="en-US" dirty="0" err="1"/>
              <a:t>LeetCode</a:t>
            </a:r>
            <a:r>
              <a:rPr lang="en-US" dirty="0"/>
              <a:t> 912 - Sort an Array [Medium]</a:t>
            </a:r>
          </a:p>
          <a:p>
            <a:pPr marL="457200" indent="-457200"/>
            <a:r>
              <a:rPr lang="en-US" altLang="zh-CN" dirty="0">
                <a:hlinkClick r:id="rId4"/>
              </a:rPr>
              <a:t>https://leetcode.com/problems/sort-an-array/</a:t>
            </a:r>
            <a:endParaRPr lang="en-US" altLang="zh-CN" dirty="0"/>
          </a:p>
          <a:p>
            <a:pPr marL="457200" lvl="1" indent="0">
              <a:buNone/>
            </a:pPr>
            <a:endParaRPr lang="en-US" altLang="zh-CN" dirty="0"/>
          </a:p>
          <a:p>
            <a:pPr marL="457200" indent="-457200"/>
            <a:r>
              <a:rPr lang="en-US" altLang="zh-CN" dirty="0"/>
              <a:t>Optional: </a:t>
            </a:r>
            <a:r>
              <a:rPr lang="en-US" altLang="zh-CN" dirty="0" err="1"/>
              <a:t>LeetCode</a:t>
            </a:r>
            <a:r>
              <a:rPr lang="en-US" altLang="zh-CN" dirty="0"/>
              <a:t> 147 - Insertion Sort List [Medium]</a:t>
            </a:r>
          </a:p>
          <a:p>
            <a:pPr marL="457200" lvl="1" indent="0">
              <a:buNone/>
            </a:pPr>
            <a:r>
              <a:rPr lang="en-US" altLang="zh-CN" dirty="0">
                <a:hlinkClick r:id="rId5"/>
              </a:rPr>
              <a:t>https://leetcode.com/problems/insertion-sort-list/</a:t>
            </a:r>
            <a:endParaRPr lang="en-US" altLang="zh-CN" dirty="0"/>
          </a:p>
          <a:p>
            <a:pPr marL="800100" lvl="1" indent="-457200"/>
            <a:endParaRPr lang="en-US" altLang="zh-CN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Time for some exercise and discission.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3" name="Shape 2143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Sorting Algorithms</a:t>
            </a:r>
          </a:p>
        </p:txBody>
      </p:sp>
      <p:sp>
        <p:nvSpPr>
          <p:cNvPr id="2144" name="Shape 2144"/>
          <p:cNvSpPr txBox="1">
            <a:spLocks noGrp="1"/>
          </p:cNvSpPr>
          <p:nvPr>
            <p:ph type="body" idx="1"/>
          </p:nvPr>
        </p:nvSpPr>
        <p:spPr>
          <a:xfrm>
            <a:off x="571500" y="2324100"/>
            <a:ext cx="11861799" cy="74295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Sorting algorithm is an algorithm that puts elements of a list in a certain order</a:t>
            </a:r>
          </a:p>
          <a:p>
            <a:pPr marL="2667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Sorting is a fundamental operation in computer science and algorithms</a:t>
            </a:r>
          </a:p>
          <a:p>
            <a:pPr marL="2667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Many algorithms use it as an intermediate step</a:t>
            </a:r>
          </a:p>
          <a:p>
            <a:pPr marL="2667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There are several sorting algorithms, differing in their efficiency. 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endParaRPr sz="2600" b="0" i="0" u="none" strike="noStrike" cap="none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64" name="Shape 2164"/>
          <p:cNvCxnSpPr/>
          <p:nvPr/>
        </p:nvCxnSpPr>
        <p:spPr>
          <a:xfrm>
            <a:off x="647700" y="1968500"/>
            <a:ext cx="11709400" cy="1587"/>
          </a:xfrm>
          <a:prstGeom prst="straightConnector1">
            <a:avLst/>
          </a:prstGeom>
          <a:noFill/>
          <a:ln w="12700" cap="flat" cmpd="sng">
            <a:solidFill>
              <a:srgbClr val="888888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165" name="Shape 2165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1899900" y="9029700"/>
            <a:ext cx="533399" cy="533399"/>
          </a:xfrm>
          <a:prstGeom prst="rect">
            <a:avLst/>
          </a:prstGeom>
          <a:noFill/>
          <a:ln>
            <a:noFill/>
          </a:ln>
        </p:spPr>
      </p:pic>
      <p:sp>
        <p:nvSpPr>
          <p:cNvPr id="2168" name="Shape 2168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Bubble Sort</a:t>
            </a:r>
          </a:p>
        </p:txBody>
      </p:sp>
      <p:sp>
        <p:nvSpPr>
          <p:cNvPr id="2169" name="Shape 2169"/>
          <p:cNvSpPr txBox="1">
            <a:spLocks noGrp="1"/>
          </p:cNvSpPr>
          <p:nvPr>
            <p:ph type="body" idx="1"/>
          </p:nvPr>
        </p:nvSpPr>
        <p:spPr>
          <a:xfrm>
            <a:off x="571500" y="2324100"/>
            <a:ext cx="11861799" cy="6461125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Go through the list:</a:t>
            </a:r>
          </a:p>
          <a:p>
            <a:pPr marL="609600" marR="0" lvl="1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If the next element is smaller:</a:t>
            </a:r>
          </a:p>
          <a:p>
            <a:pPr marL="1054100" marR="0" lvl="2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SWAP!</a:t>
            </a:r>
          </a:p>
        </p:txBody>
      </p:sp>
      <p:pic>
        <p:nvPicPr>
          <p:cNvPr id="2170" name="Shape 2170" descr="http://www.algolist.net/img/sorts/bubble-sort-1.png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7112000" y="2419349"/>
            <a:ext cx="4381500" cy="6610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2" name="Picture 4" descr="Air bubbles in water by Marko - Stocksy United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7600" y="3881967"/>
            <a:ext cx="3860800" cy="5147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5" name="Shape 2175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Bubble Sort</a:t>
            </a:r>
          </a:p>
        </p:txBody>
      </p:sp>
      <p:sp>
        <p:nvSpPr>
          <p:cNvPr id="2176" name="Shape 2176"/>
          <p:cNvSpPr txBox="1">
            <a:spLocks noGrp="1"/>
          </p:cNvSpPr>
          <p:nvPr>
            <p:ph type="body" idx="1"/>
          </p:nvPr>
        </p:nvSpPr>
        <p:spPr>
          <a:xfrm>
            <a:off x="571500" y="2324100"/>
            <a:ext cx="11861799" cy="74295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None/>
            </a:pPr>
            <a:endParaRPr sz="2600" b="0" i="0" u="none" strike="noStrike" cap="none" dirty="0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pic>
        <p:nvPicPr>
          <p:cNvPr id="2177" name="Shape 2177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3221519" y="2076450"/>
            <a:ext cx="10525759" cy="213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9" name="Shape 2149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Insertion Sort</a:t>
            </a:r>
          </a:p>
        </p:txBody>
      </p:sp>
      <p:sp>
        <p:nvSpPr>
          <p:cNvPr id="2150" name="Shape 2150"/>
          <p:cNvSpPr txBox="1">
            <a:spLocks noGrp="1"/>
          </p:cNvSpPr>
          <p:nvPr>
            <p:ph type="body" idx="1"/>
          </p:nvPr>
        </p:nvSpPr>
        <p:spPr>
          <a:xfrm>
            <a:off x="571500" y="3548214"/>
            <a:ext cx="11861799" cy="74295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Start with empty left hand</a:t>
            </a: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Pick one card at a time</a:t>
            </a: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Insert it into the correct position in left hand</a:t>
            </a:r>
          </a:p>
          <a:p>
            <a:pPr marL="609600" marR="0" lvl="1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To find correct position, compare it with </a:t>
            </a:r>
            <a:b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</a:b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each of the cards already in hand</a:t>
            </a:r>
          </a:p>
        </p:txBody>
      </p:sp>
      <p:pic>
        <p:nvPicPr>
          <p:cNvPr id="2151" name="Shape 2151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745485" y="2671914"/>
            <a:ext cx="4167114" cy="365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1DemoInsertionSort">
            <a:hlinkClick r:id="" action="ppaction://media"/>
            <a:extLst>
              <a:ext uri="{FF2B5EF4-FFF2-40B4-BE49-F238E27FC236}">
                <a16:creationId xmlns:a16="http://schemas.microsoft.com/office/drawing/2014/main" id="{0B170581-8E51-4BF2-B591-554B933AE7B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79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7" name="Shape 2157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Insertion Sort</a:t>
            </a:r>
          </a:p>
        </p:txBody>
      </p:sp>
      <p:sp>
        <p:nvSpPr>
          <p:cNvPr id="2158" name="Shape 2158"/>
          <p:cNvSpPr txBox="1">
            <a:spLocks noGrp="1"/>
          </p:cNvSpPr>
          <p:nvPr>
            <p:ph type="body" idx="1"/>
          </p:nvPr>
        </p:nvSpPr>
        <p:spPr>
          <a:xfrm>
            <a:off x="571500" y="1847849"/>
            <a:ext cx="11861799" cy="74295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None/>
            </a:pPr>
            <a:endParaRPr sz="2600" b="0" i="0" u="none" strike="noStrike" cap="none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pic>
        <p:nvPicPr>
          <p:cNvPr id="2159" name="Shape 2159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635000" y="2362200"/>
            <a:ext cx="11484563" cy="3200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9" name="Shape 2309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1899900" y="9029700"/>
            <a:ext cx="533399" cy="533399"/>
          </a:xfrm>
          <a:prstGeom prst="rect">
            <a:avLst/>
          </a:prstGeom>
          <a:noFill/>
          <a:ln>
            <a:noFill/>
          </a:ln>
        </p:spPr>
      </p:pic>
      <p:sp>
        <p:nvSpPr>
          <p:cNvPr id="2312" name="Shape 2312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altLang="zh-CN">
                <a:sym typeface="+mn-ea"/>
              </a:rPr>
              <a:t>Selection Sort</a:t>
            </a:r>
            <a:endParaRPr lang="en-US" sz="4200" b="0" i="0" u="none" strike="noStrike" cap="none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pic>
        <p:nvPicPr>
          <p:cNvPr id="3074" name="Picture 2" descr="PHP: Sort a list of elements using Selection sort - w3resource">
            <a:extLst>
              <a:ext uri="{FF2B5EF4-FFF2-40B4-BE49-F238E27FC236}">
                <a16:creationId xmlns:a16="http://schemas.microsoft.com/office/drawing/2014/main" id="{C40EED85-18A2-49CD-BA6A-DEA2820692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0199" y="1868487"/>
            <a:ext cx="5753100" cy="7019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AD1EC900-F2CD-4540-B485-B804F6028EA6}"/>
              </a:ext>
            </a:extLst>
          </p:cNvPr>
          <p:cNvSpPr txBox="1"/>
          <p:nvPr/>
        </p:nvSpPr>
        <p:spPr>
          <a:xfrm>
            <a:off x="571500" y="2310140"/>
            <a:ext cx="575310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altLang="zh-CN" sz="3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In iteration </a:t>
            </a:r>
            <a:r>
              <a:rPr lang="en-US" altLang="zh-CN" sz="3200" b="0" i="0" u="none" strike="noStrike" cap="none" err="1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</a:t>
            </a:r>
            <a:r>
              <a:rPr lang="en-US" altLang="zh-CN" sz="320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, find index of the smallest entry in unsorted part of the list</a:t>
            </a: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altLang="zh-CN" sz="320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Swap a[</a:t>
            </a:r>
            <a:r>
              <a:rPr lang="en-US" altLang="zh-CN" sz="3200" err="1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</a:t>
            </a:r>
            <a:r>
              <a:rPr lang="en-US" altLang="zh-CN" sz="320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] and a[min]</a:t>
            </a: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altLang="zh-CN" sz="3200" b="0" i="0" u="none" strike="noStrike" cap="none" err="1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</a:t>
            </a:r>
            <a:r>
              <a:rPr lang="en-US" altLang="zh-CN" sz="320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</a:t>
            </a:r>
            <a:r>
              <a:rPr lang="zh-CN" altLang="en-US" sz="320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← </a:t>
            </a:r>
            <a:r>
              <a:rPr lang="en-US" altLang="zh-CN" sz="3200" err="1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</a:t>
            </a:r>
            <a:r>
              <a:rPr lang="en-US" altLang="zh-CN" sz="320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+ 1</a:t>
            </a:r>
            <a:endParaRPr lang="en-US" altLang="zh-CN" sz="3200" b="0" i="0" u="none" strike="noStrike" cap="none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1DemoSelectionSort">
            <a:hlinkClick r:id="" action="ppaction://media"/>
            <a:extLst>
              <a:ext uri="{FF2B5EF4-FFF2-40B4-BE49-F238E27FC236}">
                <a16:creationId xmlns:a16="http://schemas.microsoft.com/office/drawing/2014/main" id="{CC802E4E-5A13-42F4-A71F-06DF76473D3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11717" y="383787"/>
            <a:ext cx="11981366" cy="8986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111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29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itle &amp; Bullets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FBFBF"/>
      </a:accent1>
      <a:accent2>
        <a:srgbClr val="333399"/>
      </a:accent2>
      <a:accent3>
        <a:srgbClr val="FFFFFF"/>
      </a:accent3>
      <a:accent4>
        <a:srgbClr val="000000"/>
      </a:accent4>
      <a:accent5>
        <a:srgbClr val="DCDCDC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B60B997E3340D46838CA9BDCD9A2B72" ma:contentTypeVersion="7" ma:contentTypeDescription="Create a new document." ma:contentTypeScope="" ma:versionID="7386db11a4ef90367d8748ccadccca2b">
  <xsd:schema xmlns:xsd="http://www.w3.org/2001/XMLSchema" xmlns:xs="http://www.w3.org/2001/XMLSchema" xmlns:p="http://schemas.microsoft.com/office/2006/metadata/properties" xmlns:ns3="bbb4d991-8a97-4ff2-a445-f0bf07c1f7e3" xmlns:ns4="4cf843fb-ba1f-41b8-b9cd-cfa700a0fc80" targetNamespace="http://schemas.microsoft.com/office/2006/metadata/properties" ma:root="true" ma:fieldsID="e3c020fd6a28ffaf74d96f80d5e5fe6f" ns3:_="" ns4:_="">
    <xsd:import namespace="bbb4d991-8a97-4ff2-a445-f0bf07c1f7e3"/>
    <xsd:import namespace="4cf843fb-ba1f-41b8-b9cd-cfa700a0fc80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bb4d991-8a97-4ff2-a445-f0bf07c1f7e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cf843fb-ba1f-41b8-b9cd-cfa700a0fc80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E43EBDEA-A83D-446D-8083-1F49D8029541}">
  <ds:schemaRefs>
    <ds:schemaRef ds:uri="4cf843fb-ba1f-41b8-b9cd-cfa700a0fc80"/>
    <ds:schemaRef ds:uri="bbb4d991-8a97-4ff2-a445-f0bf07c1f7e3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81961F56-DD36-4C6A-9A10-431DCEA9B6D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2258159-E491-4FF0-BEDB-95FF7A3EED2C}">
  <ds:schemaRefs>
    <ds:schemaRef ds:uri="4cf843fb-ba1f-41b8-b9cd-cfa700a0fc80"/>
    <ds:schemaRef ds:uri="bbb4d991-8a97-4ff2-a445-f0bf07c1f7e3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303</TotalTime>
  <Words>304</Words>
  <Application>Microsoft Office PowerPoint</Application>
  <PresentationFormat>自定义</PresentationFormat>
  <Paragraphs>57</Paragraphs>
  <Slides>17</Slides>
  <Notes>13</Notes>
  <HiddenSlides>0</HiddenSlides>
  <MMClips>2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1" baseType="lpstr">
      <vt:lpstr>Helvetica Neue</vt:lpstr>
      <vt:lpstr>Calibri</vt:lpstr>
      <vt:lpstr>Arial</vt:lpstr>
      <vt:lpstr>Title &amp; Bullets</vt:lpstr>
      <vt:lpstr>Agenda for Module 2</vt:lpstr>
      <vt:lpstr>Sorting Algorithms</vt:lpstr>
      <vt:lpstr>Bubble Sort</vt:lpstr>
      <vt:lpstr>Bubble Sort</vt:lpstr>
      <vt:lpstr>Insertion Sort</vt:lpstr>
      <vt:lpstr>PowerPoint 演示文稿</vt:lpstr>
      <vt:lpstr>Insertion Sort</vt:lpstr>
      <vt:lpstr>Selection Sort</vt:lpstr>
      <vt:lpstr>PowerPoint 演示文稿</vt:lpstr>
      <vt:lpstr>Quick Sort</vt:lpstr>
      <vt:lpstr>Quick Sort Partitioning Demo</vt:lpstr>
      <vt:lpstr>Quicksort</vt:lpstr>
      <vt:lpstr>PowerPoint 演示文稿</vt:lpstr>
      <vt:lpstr>Merge Sort</vt:lpstr>
      <vt:lpstr>PowerPoint 演示文稿</vt:lpstr>
      <vt:lpstr>Exercise: Bubble sort and comparison to Python sorting algorithm</vt:lpstr>
      <vt:lpstr>Time for some exercise and discission.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Algorithms</dc:title>
  <dc:creator/>
  <cp:lastModifiedBy>ZiqiWang</cp:lastModifiedBy>
  <cp:revision>163</cp:revision>
  <dcterms:created xsi:type="dcterms:W3CDTF">2020-07-11T19:07:00Z</dcterms:created>
  <dcterms:modified xsi:type="dcterms:W3CDTF">2021-07-14T20:41:59Z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2052-11.1.0.9828</vt:lpwstr>
  </property>
  <property fmtid="{D5CDD505-2E9C-101B-9397-08002B2CF9AE}" pid="3" name="ContentTypeId">
    <vt:lpwstr>0x010100FB60B997E3340D46838CA9BDCD9A2B72</vt:lpwstr>
  </property>
</Properties>
</file>

<file path=docProps/thumbnail.jpeg>
</file>